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Bookman Old Style" pitchFamily="18" charset="0"/>
                <a:cs typeface="Aharoni" pitchFamily="2" charset="-79"/>
              </a:rPr>
              <a:t>Дни недели</a:t>
            </a:r>
            <a:endParaRPr lang="ru-RU" sz="6600" b="1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89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 сад\cd66c0c4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43524" cy="496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94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 сад\bb991fc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965" y="762508"/>
            <a:ext cx="7344816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443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 сад\fa6277a4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00" y="764704"/>
            <a:ext cx="7551400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35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ет сад\48c2f6de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299" y="908720"/>
            <a:ext cx="7659277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05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т сад\94dab2fa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299" y="908720"/>
            <a:ext cx="7659277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060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ет сад\2c7de1fd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00" y="908720"/>
            <a:ext cx="7551400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71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ет сад\9ad4ff33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929602"/>
            <a:ext cx="7627993" cy="523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29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Дни недели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недели</dc:title>
  <dc:creator>Ксения</dc:creator>
  <cp:lastModifiedBy>Макс</cp:lastModifiedBy>
  <cp:revision>3</cp:revision>
  <dcterms:created xsi:type="dcterms:W3CDTF">2013-03-19T10:19:05Z</dcterms:created>
  <dcterms:modified xsi:type="dcterms:W3CDTF">2013-05-21T09:33:39Z</dcterms:modified>
</cp:coreProperties>
</file>